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5379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8935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4934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8363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5379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8935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5379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5379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4934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4934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4934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250" y="0"/>
            <a:ext cx="112331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50" y="0"/>
            <a:ext cx="111315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4934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537949" cy="55943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5379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89354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50" y="0"/>
            <a:ext cx="110870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50" y="0"/>
            <a:ext cx="110870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0"/>
            <a:ext cx="11690349" cy="6857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2023-11-12T17:31:40Z</dcterms:created>
  <dcterms:modified xsi:type="dcterms:W3CDTF">2023-11-12T17:31:40Z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2023-11-12T00:00:00Z</vt:filetime>
  </property>
</Properties>
</file>